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58" d="100"/>
          <a:sy n="58" d="100"/>
        </p:scale>
        <p:origin x="52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18D63-28A8-847E-9D2D-22941FF72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517917-2004-C259-990E-14776DC86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32ED4-4638-CB01-E8A1-12FFEA098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8660-D977-4D08-BD85-0DB175DF25A4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5524A-44F3-7C6E-5504-6BE622FBC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F9BC8-B115-B951-FB73-89A53160A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9E0B-33E0-47D0-8567-0D162DAFB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4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2118B-43A0-6638-3253-8763D13CE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BE4881-2686-92F2-EE8E-C25A164D1B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3E89F-CB84-A22F-5E56-02B775B53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8660-D977-4D08-BD85-0DB175DF25A4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46EE4-68A8-D9BB-40A1-7682781E6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2E159-1A30-CD93-C01F-452265EA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9E0B-33E0-47D0-8567-0D162DAFB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85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F54C41-5DFA-10EB-4021-1F66BCB62A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4D0554-0908-10C7-1203-748ED42EFF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775C4-F70D-DC32-A492-FBFB41B33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8660-D977-4D08-BD85-0DB175DF25A4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E4384-E82F-4F58-1FC0-2A524CC4A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E2521-5013-A8C8-8D36-CB89F973B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9E0B-33E0-47D0-8567-0D162DAFB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471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28B2F-7763-AA5B-9F6C-FA82E78EC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8EF71-DF31-801A-4F3B-2F3914685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0CD7F-6D72-AD29-AFBB-9B2138682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8660-D977-4D08-BD85-0DB175DF25A4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6E58B-84AC-CCD3-900B-74AB3D8D5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F8412-16AA-7ABF-E998-51229D257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9E0B-33E0-47D0-8567-0D162DAFB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20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6742F-8408-CE04-2185-B49541D55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C5A2DC-5139-23FC-F419-023D3A826A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83D2B-AAC7-FCC0-4C7B-35945DEA3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8660-D977-4D08-BD85-0DB175DF25A4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DE51-A3EA-2745-8514-8739738CD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2324B-C258-9CEC-4EE5-0D99A629F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9E0B-33E0-47D0-8567-0D162DAFB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339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B198C-6D61-122B-1787-F592DB0F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A79FE-B250-6D04-231F-8504D45BEF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2D1E8-036F-6324-BF0C-9745246C0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171203-E221-5226-6A1A-87E752801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8660-D977-4D08-BD85-0DB175DF25A4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E8D7B-225A-8C5D-4A0F-D47CA5FCB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DA9838-1CF6-ADA7-BBC4-930C4B82C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9E0B-33E0-47D0-8567-0D162DAFB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86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78AAC-B079-ABE8-0301-5D6C59A12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C2F76B-A526-335F-3EEE-C49F16B21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329D8D-C3B0-DC85-CE2E-2432BFC6A9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4CC36-CCC6-60E7-0B6B-751A67755C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A5CD0-BF52-5E42-1613-8904F84650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130CA1-4561-0F77-865B-AEF506D19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8660-D977-4D08-BD85-0DB175DF25A4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7A5572-0232-B977-5B82-C2AD5DE5D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F6CF35-697B-FA23-4BAF-7BC7F5FE2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9E0B-33E0-47D0-8567-0D162DAFB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99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C6E7B-3258-9F6C-260D-43F88A7B7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15E42F-E273-6ADF-B2EF-F01B56743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8660-D977-4D08-BD85-0DB175DF25A4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E417A8-BD0F-BE81-622E-8C943FDEA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85A46C-8F3E-5521-9DB6-88DBFABD7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9E0B-33E0-47D0-8567-0D162DAFB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608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5E9B63-F9BA-3E2B-20A9-8DC5DBBF8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8660-D977-4D08-BD85-0DB175DF25A4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4FB3B8-D4F6-A7A6-97AB-D63E2BBDF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0F6C46-EA63-3EF5-8000-93390020E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9E0B-33E0-47D0-8567-0D162DAFB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5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1965C-81EF-3936-797B-C35B4E75F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1B635-07AA-2497-C978-26787EB53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B4CB85-0545-6EFC-34A8-F686F3ED8E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EAB6F6-449C-5816-5475-0B256C402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8660-D977-4D08-BD85-0DB175DF25A4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2C43E2-7F0A-96B4-1091-82F8701E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A336F9-A4D0-1528-8040-72419D64B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9E0B-33E0-47D0-8567-0D162DAFB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636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484B5-DDAB-C7CA-AEB0-7F61938CA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3372E3-D4C7-D64E-408B-84685FE816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761FD8-327B-AA4A-1466-AD7CDA710A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EA6D2-AB30-D42B-25F3-0016223B6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8660-D977-4D08-BD85-0DB175DF25A4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D0836-72E4-44CC-F4ED-E40F384AF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CA81C8-AA9A-379D-721E-06A3D9BF2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9E0B-33E0-47D0-8567-0D162DAFB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24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38D7EB-503B-8CE5-15B4-3184A96CD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62F200-863E-F48A-83F3-F004F6162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D0DF1-018A-2C62-6CC1-50CDC2D149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D8660-D977-4D08-BD85-0DB175DF25A4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021DA-B962-B3FF-5419-A88666A2AA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F4C8E-464F-8BCD-C4BB-0AC7006AEC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E9E0B-33E0-47D0-8567-0D162DAFB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27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E047A66-AC72-5245-180A-F74EDBC13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37" y="574528"/>
            <a:ext cx="12154525" cy="5708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92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FFEE054-B8E0-48C9-868F-7AB42E5BD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9599"/>
            <a:ext cx="12192000" cy="6238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032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Koos Truter</dc:creator>
  <cp:lastModifiedBy>Koos Truter</cp:lastModifiedBy>
  <cp:revision>1</cp:revision>
  <dcterms:created xsi:type="dcterms:W3CDTF">2022-09-26T09:51:25Z</dcterms:created>
  <dcterms:modified xsi:type="dcterms:W3CDTF">2022-09-26T10:00:56Z</dcterms:modified>
</cp:coreProperties>
</file>